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  <p:sldMasterId id="2147483700" r:id="rId4"/>
    <p:sldMasterId id="2147483713" r:id="rId5"/>
  </p:sldMasterIdLst>
  <p:sldIdLst>
    <p:sldId id="256" r:id="rId6"/>
    <p:sldId id="260" r:id="rId7"/>
    <p:sldId id="261" r:id="rId8"/>
    <p:sldId id="262" r:id="rId9"/>
    <p:sldId id="263" r:id="rId10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92" y="-84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200" cy="945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159280" cy="328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772000" y="1326600"/>
            <a:ext cx="2159280" cy="328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 228"/>
          <p:cNvPicPr/>
          <p:nvPr/>
        </p:nvPicPr>
        <p:blipFill>
          <a:blip r:embed="rId2" cstate="print"/>
          <a:stretch/>
        </p:blipFill>
        <p:spPr>
          <a:xfrm>
            <a:off x="3456000" y="360000"/>
            <a:ext cx="3501720" cy="489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504000" y="226080"/>
            <a:ext cx="9070200" cy="94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000080"/>
                </a:solidFill>
                <a:latin typeface="Comic Sans MS"/>
                <a:ea typeface="DejaVu Sans"/>
              </a:rPr>
              <a:t>Conférence par Monsieur Daniel Desjardins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6" name="Image 235"/>
          <p:cNvPicPr/>
          <p:nvPr/>
        </p:nvPicPr>
        <p:blipFill>
          <a:blip r:embed="rId2" cstate="print"/>
          <a:stretch/>
        </p:blipFill>
        <p:spPr>
          <a:xfrm>
            <a:off x="2232000" y="1368000"/>
            <a:ext cx="5938920" cy="395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504000" y="226080"/>
            <a:ext cx="9070200" cy="94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000080"/>
                </a:solidFill>
                <a:latin typeface="Comic Sans MS"/>
                <a:ea typeface="DejaVu Sans"/>
              </a:rPr>
              <a:t>Le groupe de l’UIA danse le sirtaki</a:t>
            </a:r>
            <a:endParaRPr lang="fr-FR" sz="3200" b="0" strike="noStrike" spc="-1">
              <a:latin typeface="Arial"/>
            </a:endParaRPr>
          </a:p>
        </p:txBody>
      </p:sp>
      <p:pic>
        <p:nvPicPr>
          <p:cNvPr id="238" name="Image 237"/>
          <p:cNvPicPr/>
          <p:nvPr/>
        </p:nvPicPr>
        <p:blipFill>
          <a:blip r:embed="rId2" cstate="print"/>
          <a:stretch/>
        </p:blipFill>
        <p:spPr>
          <a:xfrm>
            <a:off x="1521360" y="1464120"/>
            <a:ext cx="7117560" cy="379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504720" y="565920"/>
            <a:ext cx="9070200" cy="94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000080"/>
                </a:solidFill>
                <a:latin typeface="Comic Sans MS"/>
                <a:ea typeface="DejaVu Sans"/>
              </a:rPr>
              <a:t>Diaporama : la Crète et Santorin</a:t>
            </a:r>
            <a:endParaRPr lang="fr-FR" sz="3200" b="0" strike="noStrike" spc="-1">
              <a:latin typeface="Arial"/>
            </a:endParaRPr>
          </a:p>
        </p:txBody>
      </p:sp>
      <p:pic>
        <p:nvPicPr>
          <p:cNvPr id="240" name="Image 239"/>
          <p:cNvPicPr/>
          <p:nvPr/>
        </p:nvPicPr>
        <p:blipFill>
          <a:blip r:embed="rId2" cstate="print"/>
          <a:stretch/>
        </p:blipFill>
        <p:spPr>
          <a:xfrm>
            <a:off x="748440" y="2058840"/>
            <a:ext cx="6048720" cy="2467800"/>
          </a:xfrm>
          <a:prstGeom prst="rect">
            <a:avLst/>
          </a:prstGeom>
          <a:ln>
            <a:noFill/>
          </a:ln>
        </p:spPr>
      </p:pic>
      <p:pic>
        <p:nvPicPr>
          <p:cNvPr id="241" name="Image 240"/>
          <p:cNvPicPr/>
          <p:nvPr/>
        </p:nvPicPr>
        <p:blipFill>
          <a:blip r:embed="rId3" cstate="print"/>
          <a:stretch/>
        </p:blipFill>
        <p:spPr>
          <a:xfrm>
            <a:off x="7505280" y="2304000"/>
            <a:ext cx="1781640" cy="191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505080" y="360000"/>
            <a:ext cx="9070200" cy="94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000080"/>
                </a:solidFill>
                <a:latin typeface="Comic Sans MS"/>
                <a:ea typeface="DejaVu Sans"/>
              </a:rPr>
              <a:t>Projection du film Djam</a:t>
            </a:r>
            <a:endParaRPr lang="fr-FR" sz="3200" b="0" strike="noStrike" spc="-1">
              <a:latin typeface="Arial"/>
            </a:endParaRPr>
          </a:p>
        </p:txBody>
      </p:sp>
      <p:pic>
        <p:nvPicPr>
          <p:cNvPr id="243" name="Image 242"/>
          <p:cNvPicPr/>
          <p:nvPr/>
        </p:nvPicPr>
        <p:blipFill>
          <a:blip r:embed="rId2" cstate="print"/>
          <a:stretch/>
        </p:blipFill>
        <p:spPr>
          <a:xfrm>
            <a:off x="4000680" y="1728000"/>
            <a:ext cx="2550600" cy="328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17</Words>
  <Application>Microsoft Office PowerPoint</Application>
  <PresentationFormat>Personnalisé</PresentationFormat>
  <Paragraphs>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Office Theme</vt:lpstr>
      <vt:lpstr>Office Theme</vt:lpstr>
      <vt:lpstr>Office Theme</vt:lpstr>
      <vt:lpstr>Office Theme</vt:lpstr>
      <vt:lpstr>Office Theme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Michel Crenais</dc:creator>
  <cp:lastModifiedBy>fleur</cp:lastModifiedBy>
  <cp:revision>6</cp:revision>
  <dcterms:created xsi:type="dcterms:W3CDTF">2019-01-13T15:44:22Z</dcterms:created>
  <dcterms:modified xsi:type="dcterms:W3CDTF">2019-02-06T14:30:00Z</dcterms:modified>
  <dc:language>fr-FR</dc:language>
</cp:coreProperties>
</file>